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9900"/>
    <a:srgbClr val="6E0101"/>
    <a:srgbClr val="0C440E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93" autoAdjust="0"/>
    <p:restoredTop sz="95153" autoAdjust="0"/>
  </p:normalViewPr>
  <p:slideViewPr>
    <p:cSldViewPr snapToGrid="0" snapToObjects="1">
      <p:cViewPr>
        <p:scale>
          <a:sx n="63" d="100"/>
          <a:sy n="63" d="100"/>
        </p:scale>
        <p:origin x="-4176" y="-6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C1F17-62FD-2B47-BA12-276FAB505CE2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812E3-0277-8947-AEC4-5AD6BF8940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0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812E3-0277-8947-AEC4-5AD6BF89408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2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76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7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56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50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86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3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6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1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79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FB17-853E-B640-8DE2-2D0645AC07F6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A90F-C9E8-0449-AF2D-92F5D29EE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75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바탕 화면\incredible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1153546" y="1153546"/>
            <a:ext cx="9144000" cy="6836908"/>
          </a:xfrm>
          <a:prstGeom prst="rect">
            <a:avLst/>
          </a:prstGeom>
          <a:noFill/>
        </p:spPr>
      </p:pic>
      <p:grpSp>
        <p:nvGrpSpPr>
          <p:cNvPr id="46" name="Group 45"/>
          <p:cNvGrpSpPr/>
          <p:nvPr/>
        </p:nvGrpSpPr>
        <p:grpSpPr>
          <a:xfrm>
            <a:off x="1802758" y="4586411"/>
            <a:ext cx="637759" cy="1194652"/>
            <a:chOff x="572836" y="1311278"/>
            <a:chExt cx="464066" cy="65145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582472" y="1463699"/>
              <a:ext cx="434829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scene3d>
              <a:camera prst="perspectiveRelaxed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585458" y="1616099"/>
              <a:ext cx="434829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scene3d>
              <a:camera prst="perspectiveRelaxed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93771" y="1768499"/>
              <a:ext cx="434829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scene3d>
              <a:camera prst="perspectiveRelaxed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593771" y="1899445"/>
              <a:ext cx="434829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scene3d>
              <a:camera prst="perspectiveRelaxed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036902" y="1311278"/>
              <a:ext cx="0" cy="651457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85458" y="1332215"/>
              <a:ext cx="434829" cy="0"/>
            </a:xfrm>
            <a:prstGeom prst="line">
              <a:avLst/>
            </a:prstGeom>
            <a:ln w="57150" cmpd="sng">
              <a:solidFill>
                <a:schemeClr val="bg2">
                  <a:lumMod val="50000"/>
                </a:schemeClr>
              </a:solidFill>
            </a:ln>
            <a:scene3d>
              <a:camera prst="perspectiveRelaxed"/>
              <a:lightRig rig="threePt" dir="t"/>
            </a:scene3d>
            <a:sp3d>
              <a:bevelT/>
            </a:sp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72836" y="1311278"/>
              <a:ext cx="0" cy="651457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ounded Rectangle 46"/>
          <p:cNvSpPr/>
          <p:nvPr/>
        </p:nvSpPr>
        <p:spPr>
          <a:xfrm>
            <a:off x="1711466" y="2089221"/>
            <a:ext cx="979073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earth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5372716" y="2931020"/>
            <a:ext cx="966736" cy="133183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>
                  <a:solidFill>
                    <a:schemeClr val="tx1"/>
                  </a:solidFill>
                </a:ln>
                <a:solidFill>
                  <a:srgbClr val="FF9900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the Incredibles" pitchFamily="34" charset="0"/>
                <a:cs typeface="HogwartsWizard"/>
              </a:rPr>
              <a:t>back to start</a:t>
            </a:r>
            <a:endParaRPr lang="en-US" b="1" dirty="0">
              <a:ln>
                <a:solidFill>
                  <a:schemeClr val="tx1"/>
                </a:solidFill>
              </a:ln>
              <a:solidFill>
                <a:srgbClr val="FF9900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the Incredibles" pitchFamily="34" charset="0"/>
              <a:cs typeface="HogwartsWizard"/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733565" y="2915563"/>
            <a:ext cx="979073" cy="85478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home</a:t>
            </a:r>
            <a:endParaRPr lang="en-US" dirty="0"/>
          </a:p>
        </p:txBody>
      </p:sp>
      <p:sp>
        <p:nvSpPr>
          <p:cNvPr id="50" name="Rounded Rectangle 49"/>
          <p:cNvSpPr/>
          <p:nvPr/>
        </p:nvSpPr>
        <p:spPr>
          <a:xfrm>
            <a:off x="465669" y="2088777"/>
            <a:ext cx="1227338" cy="826785"/>
          </a:xfrm>
          <a:prstGeom prst="round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the Incredibles" pitchFamily="34" charset="0"/>
                <a:cs typeface="HogwartsWizard"/>
              </a:rPr>
              <a:t>s</a:t>
            </a:r>
            <a:r>
              <a:rPr lang="en-US" sz="2800" b="1" dirty="0" smtClean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the Incredibles" pitchFamily="34" charset="0"/>
                <a:cs typeface="HogwartsWizard"/>
              </a:rPr>
              <a:t>tart</a:t>
            </a:r>
            <a:endParaRPr lang="en-US" sz="2800" b="1" dirty="0">
              <a:ln>
                <a:solidFill>
                  <a:prstClr val="black"/>
                </a:solidFill>
              </a:ln>
              <a:solidFill>
                <a:srgbClr val="FF0000"/>
              </a:solidFill>
              <a:effectLst>
                <a:glow rad="101600">
                  <a:prstClr val="white">
                    <a:alpha val="75000"/>
                  </a:prstClr>
                </a:glow>
              </a:effectLst>
              <a:latin typeface="the Incredibles" pitchFamily="34" charset="0"/>
              <a:cs typeface="HogwartsWizard"/>
            </a:endParaRPr>
          </a:p>
        </p:txBody>
      </p:sp>
      <p:sp>
        <p:nvSpPr>
          <p:cNvPr id="51" name="Rounded Rectangle 50"/>
          <p:cNvSpPr/>
          <p:nvPr/>
        </p:nvSpPr>
        <p:spPr>
          <a:xfrm>
            <a:off x="4950847" y="2103332"/>
            <a:ext cx="1385041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robot</a:t>
            </a:r>
            <a:endParaRPr lang="en-US" dirty="0"/>
          </a:p>
        </p:txBody>
      </p:sp>
      <p:sp>
        <p:nvSpPr>
          <p:cNvPr id="52" name="Rounded Rectangle 51"/>
          <p:cNvSpPr/>
          <p:nvPr/>
        </p:nvSpPr>
        <p:spPr>
          <a:xfrm>
            <a:off x="3683000" y="2114778"/>
            <a:ext cx="1263042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pace shuttle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3882302" y="2944520"/>
            <a:ext cx="979073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Pluto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3683001" y="3771305"/>
            <a:ext cx="1575568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aliens</a:t>
            </a:r>
            <a:endParaRPr lang="en-US" dirty="0"/>
          </a:p>
        </p:txBody>
      </p:sp>
      <p:sp>
        <p:nvSpPr>
          <p:cNvPr id="72" name="Rounded Rectangle 71"/>
          <p:cNvSpPr/>
          <p:nvPr/>
        </p:nvSpPr>
        <p:spPr>
          <a:xfrm>
            <a:off x="1702769" y="3770346"/>
            <a:ext cx="979073" cy="826785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space</a:t>
            </a:r>
            <a:endParaRPr lang="en-US" dirty="0"/>
          </a:p>
        </p:txBody>
      </p:sp>
      <p:sp>
        <p:nvSpPr>
          <p:cNvPr id="74" name="Rounded Rectangle 73"/>
          <p:cNvSpPr/>
          <p:nvPr/>
        </p:nvSpPr>
        <p:spPr>
          <a:xfrm>
            <a:off x="2681842" y="3767123"/>
            <a:ext cx="1001158" cy="826785"/>
          </a:xfrm>
          <a:prstGeom prst="round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en-US" sz="48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HogwartsWizard"/>
                <a:cs typeface="HogwartsWizard"/>
              </a:rPr>
              <a:t>+3</a:t>
            </a:r>
            <a:endParaRPr lang="en-US" sz="4800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01600">
                  <a:schemeClr val="bg1">
                    <a:alpha val="75000"/>
                  </a:schemeClr>
                </a:glow>
              </a:effectLst>
              <a:latin typeface="HogwartsWizard"/>
              <a:cs typeface="HogwartsWizard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23861" y="5336702"/>
            <a:ext cx="1051898" cy="1163666"/>
          </a:xfrm>
          <a:prstGeom prst="roundRect">
            <a:avLst/>
          </a:prstGeom>
          <a:solidFill>
            <a:srgbClr val="00B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FINISH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  <p:grpSp>
        <p:nvGrpSpPr>
          <p:cNvPr id="81" name="Group 80"/>
          <p:cNvGrpSpPr/>
          <p:nvPr/>
        </p:nvGrpSpPr>
        <p:grpSpPr>
          <a:xfrm rot="21439870">
            <a:off x="160304" y="2817058"/>
            <a:ext cx="1556634" cy="2712866"/>
            <a:chOff x="-590225" y="1588126"/>
            <a:chExt cx="1294146" cy="2526922"/>
          </a:xfrm>
          <a:solidFill>
            <a:srgbClr val="FF9900"/>
          </a:solidFill>
        </p:grpSpPr>
        <p:sp>
          <p:nvSpPr>
            <p:cNvPr id="78" name="Moon 77"/>
            <p:cNvSpPr/>
            <p:nvPr/>
          </p:nvSpPr>
          <p:spPr>
            <a:xfrm>
              <a:off x="-590225" y="3241710"/>
              <a:ext cx="529864" cy="873338"/>
            </a:xfrm>
            <a:prstGeom prst="moon">
              <a:avLst/>
            </a:prstGeom>
            <a:grpFill/>
            <a:ln>
              <a:noFill/>
            </a:ln>
            <a:effectLst>
              <a:glow rad="101600">
                <a:schemeClr val="bg2">
                  <a:lumMod val="75000"/>
                  <a:alpha val="75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ardrop 76"/>
            <p:cNvSpPr/>
            <p:nvPr/>
          </p:nvSpPr>
          <p:spPr>
            <a:xfrm rot="1170657">
              <a:off x="-511811" y="1944255"/>
              <a:ext cx="1215732" cy="1660222"/>
            </a:xfrm>
            <a:prstGeom prst="teardrop">
              <a:avLst>
                <a:gd name="adj" fmla="val 77555"/>
              </a:avLst>
            </a:prstGeom>
            <a:grpFill/>
            <a:ln>
              <a:noFill/>
            </a:ln>
            <a:effectLst>
              <a:glow rad="101600">
                <a:schemeClr val="bg2">
                  <a:lumMod val="75000"/>
                  <a:alpha val="75000"/>
                </a:schemeClr>
              </a:glow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ln>
                    <a:solidFill>
                      <a:schemeClr val="tx1"/>
                    </a:solidFill>
                  </a:ln>
                  <a:solidFill>
                    <a:srgbClr val="FFFF00"/>
                  </a:solidFill>
                  <a:effectLst>
                    <a:glow rad="101600">
                      <a:schemeClr val="bg1">
                        <a:alpha val="75000"/>
                      </a:schemeClr>
                    </a:glow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he Incredibles" pitchFamily="34" charset="0"/>
                  <a:cs typeface="HogwartsWizard"/>
                </a:rPr>
                <a:t>back to start</a:t>
              </a:r>
              <a:endParaRPr lang="en-US" sz="2600" b="1" dirty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glow rad="101600">
                    <a:schemeClr val="bg1">
                      <a:alpha val="7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e Incredibles" pitchFamily="34" charset="0"/>
                <a:cs typeface="HogwartsWizard"/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rot="160130" flipV="1">
              <a:off x="369535" y="1588126"/>
              <a:ext cx="179092" cy="375535"/>
            </a:xfrm>
            <a:prstGeom prst="straightConnector1">
              <a:avLst/>
            </a:prstGeom>
            <a:grpFill/>
            <a:ln w="76200" cmpd="sng">
              <a:solidFill>
                <a:schemeClr val="bg2">
                  <a:lumMod val="75000"/>
                </a:schemeClr>
              </a:solidFill>
              <a:tailEnd type="arrow"/>
            </a:ln>
            <a:effectLst>
              <a:glow rad="101600">
                <a:schemeClr val="bg2">
                  <a:lumMod val="75000"/>
                  <a:alpha val="75000"/>
                </a:schemeClr>
              </a:glow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Rounded Rectangle 88"/>
          <p:cNvSpPr/>
          <p:nvPr/>
        </p:nvSpPr>
        <p:spPr>
          <a:xfrm>
            <a:off x="3455498" y="8055161"/>
            <a:ext cx="966736" cy="885994"/>
          </a:xfrm>
          <a:prstGeom prst="roundRect">
            <a:avLst/>
          </a:prstGeom>
          <a:solidFill>
            <a:srgbClr val="C00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en-US" sz="48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HogwartsWizard"/>
                <a:cs typeface="HogwartsWizard"/>
              </a:rPr>
              <a:t>+2</a:t>
            </a:r>
            <a:endParaRPr lang="en-US" sz="4800" dirty="0">
              <a:ln>
                <a:solidFill>
                  <a:prstClr val="black"/>
                </a:solidFill>
              </a:ln>
              <a:solidFill>
                <a:prstClr val="white"/>
              </a:solidFill>
              <a:effectLst>
                <a:glow rad="101600">
                  <a:prstClr val="white">
                    <a:alpha val="75000"/>
                  </a:prstClr>
                </a:glow>
              </a:effectLst>
              <a:latin typeface="HogwartsWizard"/>
              <a:cs typeface="HogwartsWizard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18706" y="619655"/>
            <a:ext cx="561243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e Incredibles" pitchFamily="34" charset="0"/>
                <a:cs typeface="Harry P"/>
              </a:rPr>
              <a:t>the</a:t>
            </a:r>
            <a:r>
              <a:rPr lang="en-US" sz="6000" b="1" cap="none" spc="0" dirty="0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arry P"/>
                <a:cs typeface="Harry P"/>
              </a:rPr>
              <a:t> </a:t>
            </a:r>
            <a:r>
              <a:rPr lang="en-US" sz="6000" b="1" dirty="0" err="1" smtClean="0">
                <a:ln w="12700">
                  <a:solidFill>
                    <a:schemeClr val="bg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e Incredibles" pitchFamily="34" charset="0"/>
                <a:cs typeface="Harry P"/>
              </a:rPr>
              <a:t>Incredibles</a:t>
            </a:r>
            <a:endParaRPr lang="en-US" sz="6000" b="1" cap="none" spc="0" dirty="0">
              <a:ln w="12700">
                <a:solidFill>
                  <a:schemeClr val="bg2">
                    <a:lumMod val="7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e Incredibles" pitchFamily="34" charset="0"/>
              <a:cs typeface="Harry P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070241" y="5781062"/>
            <a:ext cx="1401636" cy="727089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Saturn</a:t>
            </a:r>
            <a:endParaRPr lang="en-US" dirty="0"/>
          </a:p>
        </p:txBody>
      </p:sp>
      <p:sp>
        <p:nvSpPr>
          <p:cNvPr id="106" name="Rounded Rectangle 105"/>
          <p:cNvSpPr/>
          <p:nvPr/>
        </p:nvSpPr>
        <p:spPr>
          <a:xfrm>
            <a:off x="5381481" y="7305127"/>
            <a:ext cx="966736" cy="1636028"/>
          </a:xfrm>
          <a:prstGeom prst="roundRect">
            <a:avLst/>
          </a:prstGeom>
          <a:solidFill>
            <a:srgbClr val="0070C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4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HogwartsWizard"/>
                <a:cs typeface="HogwartsWizard"/>
              </a:rPr>
              <a:t>-1</a:t>
            </a:r>
            <a:endParaRPr lang="en-US" sz="4400" dirty="0">
              <a:ln>
                <a:solidFill>
                  <a:prstClr val="black"/>
                </a:solidFill>
              </a:ln>
              <a:solidFill>
                <a:prstClr val="white"/>
              </a:solidFill>
              <a:effectLst>
                <a:glow rad="101600">
                  <a:prstClr val="white">
                    <a:alpha val="75000"/>
                  </a:prstClr>
                </a:glow>
              </a:effectLst>
              <a:latin typeface="HogwartsWizard"/>
              <a:cs typeface="HogwartsWizard"/>
            </a:endParaRPr>
          </a:p>
        </p:txBody>
      </p:sp>
      <p:sp>
        <p:nvSpPr>
          <p:cNvPr id="107" name="Rounded Rectangle 106"/>
          <p:cNvSpPr/>
          <p:nvPr/>
        </p:nvSpPr>
        <p:spPr>
          <a:xfrm>
            <a:off x="1520821" y="6516046"/>
            <a:ext cx="966736" cy="1175981"/>
          </a:xfrm>
          <a:prstGeom prst="roundRect">
            <a:avLst/>
          </a:prstGeom>
          <a:solidFill>
            <a:srgbClr val="FF99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400" dirty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HogwartsWizard"/>
                <a:cs typeface="HogwartsWizard"/>
              </a:rPr>
              <a:t>-2</a:t>
            </a:r>
          </a:p>
        </p:txBody>
      </p:sp>
      <p:sp>
        <p:nvSpPr>
          <p:cNvPr id="108" name="Rounded Rectangle 107"/>
          <p:cNvSpPr/>
          <p:nvPr/>
        </p:nvSpPr>
        <p:spPr>
          <a:xfrm>
            <a:off x="1522026" y="7676349"/>
            <a:ext cx="966736" cy="126480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Korea</a:t>
            </a:r>
            <a:endParaRPr lang="en-US" dirty="0"/>
          </a:p>
        </p:txBody>
      </p:sp>
      <p:sp>
        <p:nvSpPr>
          <p:cNvPr id="109" name="Rounded Rectangle 108"/>
          <p:cNvSpPr/>
          <p:nvPr/>
        </p:nvSpPr>
        <p:spPr>
          <a:xfrm>
            <a:off x="2488762" y="8067070"/>
            <a:ext cx="966736" cy="885994"/>
          </a:xfrm>
          <a:prstGeom prst="roundRect">
            <a:avLst/>
          </a:prstGeom>
          <a:solidFill>
            <a:srgbClr val="7030A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4400" dirty="0" smtClean="0">
                <a:ln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glow rad="101600">
                    <a:prstClr val="white">
                      <a:alpha val="75000"/>
                    </a:prstClr>
                  </a:glow>
                </a:effectLst>
                <a:latin typeface="HogwartsWizard"/>
                <a:cs typeface="HogwartsWizard"/>
              </a:rPr>
              <a:t>-4</a:t>
            </a:r>
            <a:endParaRPr lang="en-US" sz="4400" dirty="0">
              <a:ln>
                <a:solidFill>
                  <a:prstClr val="black"/>
                </a:solidFill>
              </a:ln>
              <a:solidFill>
                <a:prstClr val="white"/>
              </a:solidFill>
              <a:effectLst>
                <a:glow rad="101600">
                  <a:prstClr val="white">
                    <a:alpha val="75000"/>
                  </a:prstClr>
                </a:glow>
              </a:effectLst>
              <a:latin typeface="HogwartsWizard"/>
              <a:cs typeface="HogwartsWizard"/>
            </a:endParaRPr>
          </a:p>
        </p:txBody>
      </p:sp>
      <p:sp>
        <p:nvSpPr>
          <p:cNvPr id="110" name="Rounded Rectangle 109"/>
          <p:cNvSpPr/>
          <p:nvPr/>
        </p:nvSpPr>
        <p:spPr>
          <a:xfrm>
            <a:off x="4405980" y="8055161"/>
            <a:ext cx="966736" cy="885994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Mars</a:t>
            </a:r>
            <a:endParaRPr lang="en-US" dirty="0"/>
          </a:p>
        </p:txBody>
      </p:sp>
      <p:sp>
        <p:nvSpPr>
          <p:cNvPr id="113" name="Rounded Rectangle 112"/>
          <p:cNvSpPr/>
          <p:nvPr/>
        </p:nvSpPr>
        <p:spPr>
          <a:xfrm>
            <a:off x="5381481" y="6295404"/>
            <a:ext cx="966736" cy="1010396"/>
          </a:xfrm>
          <a:prstGeom prst="round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HogwartsWizard"/>
                <a:cs typeface="HogwartsWizard"/>
              </a:rPr>
              <a:t>-</a:t>
            </a:r>
            <a:r>
              <a:rPr lang="en-US" sz="4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01600">
                    <a:schemeClr val="bg1">
                      <a:alpha val="75000"/>
                    </a:schemeClr>
                  </a:glow>
                </a:effectLst>
                <a:latin typeface="HogwartsWizard"/>
                <a:cs typeface="HogwartsWizard"/>
              </a:rPr>
              <a:t>2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5369152" y="5285008"/>
            <a:ext cx="966736" cy="10103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stars</a:t>
            </a:r>
            <a:endParaRPr lang="en-US" dirty="0"/>
          </a:p>
        </p:txBody>
      </p:sp>
      <p:sp>
        <p:nvSpPr>
          <p:cNvPr id="115" name="Rounded Rectangle 114"/>
          <p:cNvSpPr/>
          <p:nvPr/>
        </p:nvSpPr>
        <p:spPr>
          <a:xfrm>
            <a:off x="5372716" y="4262858"/>
            <a:ext cx="966736" cy="1010396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moon</a:t>
            </a:r>
            <a:endParaRPr lang="en-US" dirty="0"/>
          </a:p>
        </p:txBody>
      </p:sp>
      <p:sp>
        <p:nvSpPr>
          <p:cNvPr id="121" name="Rectangle 120"/>
          <p:cNvSpPr/>
          <p:nvPr/>
        </p:nvSpPr>
        <p:spPr>
          <a:xfrm>
            <a:off x="1202395" y="78962"/>
            <a:ext cx="2085827" cy="584775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cap="none" spc="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e Incredibles" pitchFamily="34" charset="0"/>
                <a:cs typeface="HogwartsWizard"/>
              </a:rPr>
              <a:t>can you help</a:t>
            </a:r>
            <a:endParaRPr lang="en-US" sz="3200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e Incredibles" pitchFamily="34" charset="0"/>
              <a:cs typeface="HogwartsWizard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762373" y="1525066"/>
            <a:ext cx="2496196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cap="none" spc="0" dirty="0" smtClean="0">
                <a:ln w="12700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e Incredibles" pitchFamily="34" charset="0"/>
                <a:cs typeface="HogwartsWizard"/>
              </a:rPr>
              <a:t>save the world?</a:t>
            </a:r>
            <a:endParaRPr lang="en-US" sz="3000" cap="none" spc="0" dirty="0">
              <a:ln w="12700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e Incredibles" pitchFamily="34" charset="0"/>
              <a:cs typeface="HogwartsWizard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938866" y="4586411"/>
            <a:ext cx="150258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solidFill>
                  <a:srgbClr val="00B0F0"/>
                </a:solidFill>
                <a:latin typeface="the Incredibles" pitchFamily="34" charset="0"/>
                <a:cs typeface="HogwartsWizard"/>
              </a:rPr>
              <a:t>game rules:</a:t>
            </a:r>
          </a:p>
          <a:p>
            <a:pPr marL="228600" indent="-228600">
              <a:buAutoNum type="arabicParenR"/>
            </a:pPr>
            <a:r>
              <a:rPr lang="en-US" sz="1600" dirty="0" smtClean="0">
                <a:solidFill>
                  <a:srgbClr val="00B0F0"/>
                </a:solidFill>
                <a:latin typeface="the Incredibles" pitchFamily="34" charset="0"/>
                <a:cs typeface="HogwartsWizard"/>
              </a:rPr>
              <a:t>you must land on the  square with the ladder to go up or down.</a:t>
            </a:r>
          </a:p>
          <a:p>
            <a:pPr marL="228600" indent="-228600">
              <a:buAutoNum type="arabicParenR"/>
            </a:pPr>
            <a:r>
              <a:rPr lang="en-US" sz="1600" dirty="0" smtClean="0">
                <a:solidFill>
                  <a:srgbClr val="00B0F0"/>
                </a:solidFill>
                <a:latin typeface="the Incredibles" pitchFamily="34" charset="0"/>
                <a:cs typeface="HogwartsWizard"/>
              </a:rPr>
              <a:t>you must use English.</a:t>
            </a:r>
          </a:p>
          <a:p>
            <a:pPr marL="228600" indent="-228600">
              <a:buAutoNum type="arabicParenR"/>
            </a:pPr>
            <a:r>
              <a:rPr lang="en-US" sz="1600" dirty="0" smtClean="0">
                <a:solidFill>
                  <a:srgbClr val="00B0F0"/>
                </a:solidFill>
                <a:latin typeface="the Incredibles" pitchFamily="34" charset="0"/>
                <a:cs typeface="HogwartsWizard"/>
              </a:rPr>
              <a:t>you must land on </a:t>
            </a:r>
            <a:r>
              <a:rPr lang="en-US" sz="1600" dirty="0" smtClean="0">
                <a:solidFill>
                  <a:srgbClr val="00B0F0"/>
                </a:solidFill>
                <a:latin typeface="the Incredibles" pitchFamily="34" charset="0"/>
                <a:cs typeface="HogwartsWizard"/>
              </a:rPr>
              <a:t>finish.</a:t>
            </a:r>
            <a:r>
              <a:rPr lang="en-US" sz="1600" dirty="0" smtClean="0">
                <a:solidFill>
                  <a:srgbClr val="FF9900"/>
                </a:solidFill>
                <a:latin typeface="the Incredibles" pitchFamily="34" charset="0"/>
                <a:cs typeface="HogwartsWizard"/>
              </a:rPr>
              <a:t> </a:t>
            </a:r>
            <a:endParaRPr lang="en-US" sz="1600" dirty="0">
              <a:solidFill>
                <a:srgbClr val="FF9900"/>
              </a:solidFill>
              <a:latin typeface="the Incredibles" pitchFamily="34" charset="0"/>
              <a:cs typeface="HogwartsWizard"/>
            </a:endParaRPr>
          </a:p>
        </p:txBody>
      </p:sp>
    </p:spTree>
    <p:extLst>
      <p:ext uri="{BB962C8B-B14F-4D97-AF65-F5344CB8AC3E}">
        <p14:creationId xmlns:p14="http://schemas.microsoft.com/office/powerpoint/2010/main" val="17385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er\바탕 화면\17806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6200000">
            <a:off x="-1143000" y="1143000"/>
            <a:ext cx="9144000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412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2648</TotalTime>
  <Words>72</Words>
  <Application>Microsoft Office PowerPoint</Application>
  <PresentationFormat>On-screen Show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Stocker User</dc:creator>
  <cp:lastModifiedBy>Doria Garms-Sotelo</cp:lastModifiedBy>
  <cp:revision>36</cp:revision>
  <dcterms:created xsi:type="dcterms:W3CDTF">2011-11-23T00:43:58Z</dcterms:created>
  <dcterms:modified xsi:type="dcterms:W3CDTF">2014-05-21T04:25:24Z</dcterms:modified>
</cp:coreProperties>
</file>